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6" r:id="rId7"/>
    <p:sldId id="267" r:id="rId8"/>
    <p:sldId id="260" r:id="rId9"/>
    <p:sldId id="261" r:id="rId10"/>
    <p:sldId id="262" r:id="rId11"/>
    <p:sldId id="263" r:id="rId12"/>
    <p:sldId id="264" r:id="rId13"/>
    <p:sldId id="265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67B31E-D2D8-8E09-C2FF-D39B1A926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D356CDB-EDB7-389C-E762-4BC23DAD21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E939F38-8185-CC7B-C73F-5174D7F80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790367-262D-EFB2-206F-9CBE071FE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188CD88-AA03-0546-0637-C8569AA0F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909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B5175E-7221-D2F0-81FF-BBB5FA8D5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BF247DB-FD6D-F97D-77F4-728633A420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BDC0CB8-45C6-7DB1-E8E8-B4BA65A5C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C43C75-AFE9-2180-70FF-182AFBDAE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CBC819-5DC9-8014-0437-E383225DF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767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6251F47-70B0-4AB0-0BD0-7B934ADC3F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012E48-8994-AFB5-372B-E5D603CEF4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45C7FB4-6834-84FB-267E-B783F1B86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436D6D8-84B5-3428-690E-97141D3A5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A46871F-0B32-5E02-6485-79ED9DB65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5980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697AC1-1867-D17C-A231-8ADAD3CA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BD081C5-E1A9-0419-0623-FD78A5DBF9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6B9DBFA-8061-D26E-574D-830982C75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60F3D8-83AA-99BD-1804-826AD6CD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1957E43-E6D1-F649-CDD4-C8049902A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501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C4EBE7-7F72-D5B8-08C7-94562F177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D2520E7-7342-F910-D4B1-5F8768A95D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0F18FD0-FAB7-5414-7292-24B7D3199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BB514D2-4C7B-FD00-A688-B7ABF4F5F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9DF9696-99FC-EAA8-8488-7F5801F77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5963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C32A20-4E2C-28C9-B01A-8A0CB745E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03AEE2-B5E8-619B-C3C3-3E3E949D05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94E5C8D-5D50-AEF5-8E27-04CA937D81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A11AC60-59A5-1D11-4A76-9846E349B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A11993-CEAC-5249-36C7-FD40497D0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D88CB44-3753-6C3E-C362-569C72BD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686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7E3696-CFDD-914E-3339-72B994714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26643B-4795-7D9B-8176-91F58FDB4F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52FB881-DCB1-19F8-81CC-6C6E87CD2B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B7BFDF1-E690-D756-802B-C404D4B099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FCA278B-DAD1-E8C0-A911-7D0467145D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204AEE8-57FB-B298-40C2-DD76BA180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3988E44-8D7A-D3B5-0018-0FE07E44F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181F03-DB25-8A56-6FF3-39234A4BD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981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475FBF-D79B-5F86-6A86-7F7630A3A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77659F2-56A9-9D6A-755F-DB961794A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88FA9FC-0CA7-F7B2-F653-CAD0987C9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2D7FBA2-EC1D-DF5C-A827-3B7EFF0DF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892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DECAA1D-1765-9AA2-9DAC-6F2CCA739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DC51422-60D8-B876-7AB2-158C3DCC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4829C9-8A6B-6D67-B223-B266767CA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455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CDB682A-084D-4749-9B88-1806A9673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51163E-9F25-9108-7152-5390A182C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FC85434-FD45-DBB4-813B-AD30DB0612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00CD401-2F83-4241-FD66-8B011C11F9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9389516-7EBE-E588-2F8D-D7604C21E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CE85BD-28FC-FA15-B18C-7C2E3851C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239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101A38-9EE9-7834-108A-893E7D57A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4C9BD349-C87D-5821-9828-32A65CDDED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C9BFCFC-94F1-6EB2-57D2-9B38140D9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4516C6-F463-26C6-1798-237FC2A87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F75184A-1299-5396-C1B6-A2970C5D2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E57C475-3FFE-C0A5-AC96-4AE9D7B62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1608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BD9D009-0EB0-D489-A992-AA0B56DDB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6B6C232-3548-4D92-F5B6-DA2776EC4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BF95F4F-2478-A9F1-2AAA-CD1EEC6269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4AB7E-12C6-4B2C-A575-A9FE89CADC02}" type="datetimeFigureOut">
              <a:rPr lang="pt-BR" smtClean="0"/>
              <a:t>10/07/2026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F0653B-DD50-9BBA-0329-44863CF460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95D7586-5BED-B8AA-99B3-11CAF8CCA1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F208C7-782D-49CB-840E-A479BD6327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72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8789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767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1060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3523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784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1160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8412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317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4851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5095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337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981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164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0</Words>
  <Application>Microsoft Office PowerPoint</Application>
  <PresentationFormat>Widescreen</PresentationFormat>
  <Paragraphs>0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Manoel Bastos</dc:creator>
  <cp:lastModifiedBy>Manoel Bastos</cp:lastModifiedBy>
  <cp:revision>8</cp:revision>
  <dcterms:created xsi:type="dcterms:W3CDTF">2026-04-16T17:01:29Z</dcterms:created>
  <dcterms:modified xsi:type="dcterms:W3CDTF">2026-07-10T16:15:27Z</dcterms:modified>
</cp:coreProperties>
</file>