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7B31E-D2D8-8E09-C2FF-D39B1A926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356CDB-EDB7-389C-E762-4BC23DAD2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39F38-8185-CC7B-C73F-5174D7F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790367-262D-EFB2-206F-9CBE071FE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88CD88-AA03-0546-0637-C8569AA0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90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175E-7221-D2F0-81FF-BBB5FA8D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F247DB-FD6D-F97D-77F4-728633A42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C0CB8-45C6-7DB1-E8E8-B4BA65A5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43C75-AFE9-2180-70FF-182AFBDA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CBC819-5DC9-8014-0437-E383225D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7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251F47-70B0-4AB0-0BD0-7B934ADC3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012E48-8994-AFB5-372B-E5D603CEF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5C7FB4-6834-84FB-267E-B783F1B8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6D6D8-84B5-3428-690E-97141D3A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6871F-0B32-5E02-6485-79ED9DB6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98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97AC1-1867-D17C-A231-8ADAD3CA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D081C5-E1A9-0419-0623-FD78A5DB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B9DBFA-8061-D26E-574D-830982C7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60F3D8-83AA-99BD-1804-826AD6CD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957E43-E6D1-F649-CDD4-C8049902A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4EBE7-7F72-D5B8-08C7-94562F17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2520E7-7342-F910-D4B1-5F8768A95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18FD0-FAB7-5414-7292-24B7D319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B514D2-4C7B-FD00-A688-B7ABF4F5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F9696-99FC-EAA8-8488-7F5801F7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96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32A20-4E2C-28C9-B01A-8A0CB745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03AEE2-B5E8-619B-C3C3-3E3E949D0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4E5C8D-5D50-AEF5-8E27-04CA937D8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1AC60-59A5-1D11-4A76-9846E349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11993-CEAC-5249-36C7-FD40497D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88CB44-3753-6C3E-C362-569C72BD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86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E3696-CFDD-914E-3339-72B99471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26643B-4795-7D9B-8176-91F58FDB4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2FB881-DCB1-19F8-81CC-6C6E87CD2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7BFDF1-E690-D756-802B-C404D4B099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FCA278B-DAD1-E8C0-A911-7D0467145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04AEE8-57FB-B298-40C2-DD76BA18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988E44-8D7A-D3B5-0018-0FE07E44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181F03-DB25-8A56-6FF3-39234A4B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81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75FBF-D79B-5F86-6A86-7F7630A3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7659F2-56A9-9D6A-755F-DB961794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88FA9FC-0CA7-F7B2-F653-CAD0987C9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D7FBA2-EC1D-DF5C-A827-3B7EFF0D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92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ECAA1D-1765-9AA2-9DAC-6F2CCA73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C51422-60D8-B876-7AB2-158C3DCC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4829C9-8A6B-6D67-B223-B266767C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45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B682A-084D-4749-9B88-1806A9673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51163E-9F25-9108-7152-5390A182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C85434-FD45-DBB4-813B-AD30DB061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0CD401-2F83-4241-FD66-8B011C11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389516-7EBE-E588-2F8D-D7604C21E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CE85BD-28FC-FA15-B18C-7C2E3851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3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01A38-9EE9-7834-108A-893E7D57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C9BD349-C87D-5821-9828-32A65CDDE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9BFCFC-94F1-6EB2-57D2-9B38140D9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4516C6-F463-26C6-1798-237FC2A8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75184A-1299-5396-C1B6-A2970C5D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57C475-3FFE-C0A5-AC96-4AE9D7B6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60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BD9D009-0EB0-D489-A992-AA0B56DD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B6C232-3548-4D92-F5B6-DA2776EC4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95F4F-2478-A9F1-2AAA-CD1EEC626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4AB7E-12C6-4B2C-A575-A9FE89CADC02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F0653B-DD50-9BBA-0329-44863CF460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5D7586-5BED-B8AA-99B3-11CAF8CCA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2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89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318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3202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991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643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33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57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16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31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85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98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1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76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06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0728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Manoel Bastos</dc:creator>
  <cp:lastModifiedBy>Manoel Bastos</cp:lastModifiedBy>
  <cp:revision>8</cp:revision>
  <dcterms:created xsi:type="dcterms:W3CDTF">2026-04-16T17:01:29Z</dcterms:created>
  <dcterms:modified xsi:type="dcterms:W3CDTF">2026-07-28T20:36:41Z</dcterms:modified>
</cp:coreProperties>
</file>